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4"/>
  </p:notesMasterIdLst>
  <p:sldIdLst>
    <p:sldId id="256" r:id="rId2"/>
    <p:sldId id="276" r:id="rId3"/>
    <p:sldId id="265" r:id="rId4"/>
    <p:sldId id="266" r:id="rId5"/>
    <p:sldId id="267" r:id="rId6"/>
    <p:sldId id="284" r:id="rId7"/>
    <p:sldId id="277" r:id="rId8"/>
    <p:sldId id="258" r:id="rId9"/>
    <p:sldId id="259" r:id="rId10"/>
    <p:sldId id="278" r:id="rId11"/>
    <p:sldId id="279" r:id="rId12"/>
    <p:sldId id="257" r:id="rId13"/>
    <p:sldId id="264" r:id="rId14"/>
    <p:sldId id="260" r:id="rId15"/>
    <p:sldId id="263" r:id="rId16"/>
    <p:sldId id="262" r:id="rId17"/>
    <p:sldId id="283" r:id="rId18"/>
    <p:sldId id="280" r:id="rId19"/>
    <p:sldId id="281" r:id="rId20"/>
    <p:sldId id="282" r:id="rId21"/>
    <p:sldId id="261"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4C17F-E213-802B-1374-F0E56BD76DAB}" v="211" dt="2024-08-13T01:58:13.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2"/>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8/12/2024</a:t>
            </a:fld>
            <a:endParaRPr lang="en-US" dirty="0"/>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49909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8/12/2024</a:t>
            </a:fld>
            <a:endParaRPr lang="en-US" dirty="0"/>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7377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8/12/2024</a:t>
            </a:fld>
            <a:endParaRPr lang="en-US" dirty="0"/>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522862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1058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8/12/2024</a:t>
            </a:fld>
            <a:endParaRPr lang="en-US" dirty="0"/>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41682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8/12/2024</a:t>
            </a:fld>
            <a:endParaRPr lang="en-US" dirty="0"/>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29523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8/12/2024</a:t>
            </a:fld>
            <a:endParaRPr lang="en-US" dirty="0"/>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1204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8/12/2024</a:t>
            </a:fld>
            <a:endParaRPr lang="en-US" dirty="0"/>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83228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8/12/2024</a:t>
            </a:fld>
            <a:endParaRPr lang="en-US" dirty="0"/>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51334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8/12/2024</a:t>
            </a:fld>
            <a:endParaRPr lang="en-US" dirty="0"/>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062227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8/12/2024</a:t>
            </a:fld>
            <a:endParaRPr lang="en-US" dirty="0"/>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15878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8/12/2024</a:t>
            </a:fld>
            <a:endParaRPr lang="en-US" dirty="0"/>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665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8/12/2024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dirty="0"/>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dirty="0"/>
          </a:p>
        </p:txBody>
      </p:sp>
    </p:spTree>
    <p:extLst>
      <p:ext uri="{BB962C8B-B14F-4D97-AF65-F5344CB8AC3E}">
        <p14:creationId xmlns:p14="http://schemas.microsoft.com/office/powerpoint/2010/main" val="9516513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pic>
        <p:nvPicPr>
          <p:cNvPr id="4" name="Graphic 3" descr="Bar chart outline">
            <a:extLst>
              <a:ext uri="{FF2B5EF4-FFF2-40B4-BE49-F238E27FC236}">
                <a16:creationId xmlns:a16="http://schemas.microsoft.com/office/drawing/2014/main" id="{5B162216-0D40-BD54-23DC-E4A1A33A7C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4" y="2398337"/>
            <a:ext cx="4504440" cy="4480874"/>
          </a:xfrm>
          <a:prstGeom prst="rect">
            <a:avLst/>
          </a:prstGeom>
        </p:spPr>
      </p:pic>
      <p:pic>
        <p:nvPicPr>
          <p:cNvPr id="5" name="Graphic 4" descr="Bar chart outline">
            <a:extLst>
              <a:ext uri="{FF2B5EF4-FFF2-40B4-BE49-F238E27FC236}">
                <a16:creationId xmlns:a16="http://schemas.microsoft.com/office/drawing/2014/main" id="{E2837750-41A7-7B0B-4AF5-FC406DEA6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59" y="2385191"/>
            <a:ext cx="4503204" cy="4505749"/>
          </a:xfrm>
          <a:prstGeom prst="rect">
            <a:avLst/>
          </a:prstGeom>
        </p:spPr>
      </p:pic>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dirty="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Tree>
    <p:extLst>
      <p:ext uri="{BB962C8B-B14F-4D97-AF65-F5344CB8AC3E}">
        <p14:creationId xmlns:p14="http://schemas.microsoft.com/office/powerpoint/2010/main" val="401536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rcRect t="8343"/>
          <a:stretch/>
        </p:blipFill>
        <p:spPr>
          <a:xfrm>
            <a:off x="457200" y="457200"/>
            <a:ext cx="11277600" cy="5943600"/>
          </a:xfrm>
          <a:prstGeom prst="rect">
            <a:avLst/>
          </a:prstGeom>
        </p:spPr>
      </p:pic>
    </p:spTree>
    <p:extLst>
      <p:ext uri="{BB962C8B-B14F-4D97-AF65-F5344CB8AC3E}">
        <p14:creationId xmlns:p14="http://schemas.microsoft.com/office/powerpoint/2010/main" val="271652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a:xfrm>
            <a:off x="3080096" y="1327"/>
            <a:ext cx="6041716" cy="3071906"/>
          </a:xfrm>
          <a:prstGeom prst="ellipse">
            <a:avLst/>
          </a:prstGeom>
        </p:spPr>
        <p:txBody>
          <a:bodyPr vert="horz" lIns="91440" tIns="45720" rIns="91440" bIns="45720" rtlCol="0" anchor="t">
            <a:normAutofit/>
          </a:bodyPr>
          <a:lstStyle/>
          <a:p>
            <a:pPr algn="ctr"/>
            <a:r>
              <a:rPr lang="en-US" sz="4000" kern="1200" dirty="0">
                <a:solidFill>
                  <a:schemeClr val="tx1"/>
                </a:solidFill>
                <a:latin typeface="+mj-lt"/>
                <a:ea typeface="+mj-ea"/>
                <a:cs typeface="+mj-cs"/>
              </a:rPr>
              <a:t>By website</a:t>
            </a:r>
            <a:endParaRPr lang="en-US" sz="4000" kern="1200" dirty="0">
              <a:solidFill>
                <a:schemeClr val="tx1"/>
              </a:solidFill>
              <a:latin typeface="+mj-lt"/>
            </a:endParaRP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2484539" y="1396129"/>
            <a:ext cx="7225748" cy="5166407"/>
          </a:xfrm>
          <a:prstGeom prst="rect">
            <a:avLst/>
          </a:prstGeom>
        </p:spPr>
      </p:pic>
    </p:spTree>
    <p:extLst>
      <p:ext uri="{BB962C8B-B14F-4D97-AF65-F5344CB8AC3E}">
        <p14:creationId xmlns:p14="http://schemas.microsoft.com/office/powerpoint/2010/main" val="1032784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rotWithShape="1">
          <a:blip r:embed="rId2"/>
          <a:srcRect l="1192" t="4853" b="3234"/>
          <a:stretch/>
        </p:blipFill>
        <p:spPr>
          <a:xfrm>
            <a:off x="524052" y="544212"/>
            <a:ext cx="11143129" cy="5856588"/>
          </a:xfrm>
          <a:prstGeom prst="rect">
            <a:avLst/>
          </a:prstGeom>
        </p:spPr>
      </p:pic>
      <p:sp>
        <p:nvSpPr>
          <p:cNvPr id="3" name="TextBox 2">
            <a:extLst>
              <a:ext uri="{FF2B5EF4-FFF2-40B4-BE49-F238E27FC236}">
                <a16:creationId xmlns:a16="http://schemas.microsoft.com/office/drawing/2014/main" id="{5745878D-806A-845F-C5EF-E39ED93A4363}"/>
              </a:ext>
            </a:extLst>
          </p:cNvPr>
          <p:cNvSpPr txBox="1"/>
          <p:nvPr/>
        </p:nvSpPr>
        <p:spPr>
          <a:xfrm>
            <a:off x="524052" y="87868"/>
            <a:ext cx="2907784" cy="369332"/>
          </a:xfrm>
          <a:prstGeom prst="rect">
            <a:avLst/>
          </a:prstGeom>
          <a:noFill/>
        </p:spPr>
        <p:txBody>
          <a:bodyPr wrap="none" lIns="91440" tIns="45720" rIns="91440" bIns="45720" rtlCol="0" anchor="t">
            <a:spAutoFit/>
          </a:bodyPr>
          <a:lstStyle/>
          <a:p>
            <a:r>
              <a:rPr lang="en-US" dirty="0"/>
              <a:t>Number of sales by country</a:t>
            </a:r>
          </a:p>
        </p:txBody>
      </p:sp>
    </p:spTree>
    <p:extLst>
      <p:ext uri="{BB962C8B-B14F-4D97-AF65-F5344CB8AC3E}">
        <p14:creationId xmlns:p14="http://schemas.microsoft.com/office/powerpoint/2010/main" val="2984454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rotWithShape="1">
          <a:blip r:embed="rId2"/>
          <a:srcRect l="3883" t="3846"/>
          <a:stretch/>
        </p:blipFill>
        <p:spPr>
          <a:xfrm>
            <a:off x="949345" y="570430"/>
            <a:ext cx="10293309" cy="5715000"/>
          </a:xfrm>
          <a:prstGeom prst="rect">
            <a:avLst/>
          </a:prstGeom>
        </p:spPr>
      </p:pic>
      <p:sp>
        <p:nvSpPr>
          <p:cNvPr id="3" name="TextBox 2">
            <a:extLst>
              <a:ext uri="{FF2B5EF4-FFF2-40B4-BE49-F238E27FC236}">
                <a16:creationId xmlns:a16="http://schemas.microsoft.com/office/drawing/2014/main" id="{2966F440-6953-5A91-5E8F-45DC471F2312}"/>
              </a:ext>
            </a:extLst>
          </p:cNvPr>
          <p:cNvSpPr txBox="1"/>
          <p:nvPr/>
        </p:nvSpPr>
        <p:spPr>
          <a:xfrm>
            <a:off x="949345" y="100763"/>
            <a:ext cx="2500364" cy="369332"/>
          </a:xfrm>
          <a:prstGeom prst="rect">
            <a:avLst/>
          </a:prstGeom>
          <a:noFill/>
        </p:spPr>
        <p:txBody>
          <a:bodyPr wrap="none" lIns="91440" tIns="45720" rIns="91440" bIns="45720" rtlCol="0" anchor="t">
            <a:spAutoFit/>
          </a:bodyPr>
          <a:lstStyle/>
          <a:p>
            <a:r>
              <a:rPr lang="en-US" dirty="0"/>
              <a:t>Number of sales by city</a:t>
            </a:r>
          </a:p>
        </p:txBody>
      </p:sp>
    </p:spTree>
    <p:extLst>
      <p:ext uri="{BB962C8B-B14F-4D97-AF65-F5344CB8AC3E}">
        <p14:creationId xmlns:p14="http://schemas.microsoft.com/office/powerpoint/2010/main" val="281396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8C33-20F2-2FE2-7EEF-F202B247BECD}"/>
              </a:ext>
            </a:extLst>
          </p:cNvPr>
          <p:cNvSpPr>
            <a:spLocks noGrp="1"/>
          </p:cNvSpPr>
          <p:nvPr>
            <p:ph type="ctrTitle"/>
          </p:nvPr>
        </p:nvSpPr>
        <p:spPr>
          <a:xfrm>
            <a:off x="769856" y="1130219"/>
            <a:ext cx="10660143" cy="3081371"/>
          </a:xfrm>
        </p:spPr>
        <p:txBody>
          <a:bodyPr>
            <a:normAutofit/>
          </a:bodyPr>
          <a:lstStyle/>
          <a:p>
            <a:r>
              <a:rPr lang="en-US" sz="4800" dirty="0">
                <a:solidFill>
                  <a:srgbClr val="FFC000"/>
                </a:solidFill>
                <a:latin typeface="-apple-system"/>
                <a:ea typeface="-apple-system"/>
                <a:cs typeface="-apple-system"/>
              </a:rPr>
              <a:t>What times have the highest traffic of sales? Per country?</a:t>
            </a:r>
            <a:endParaRPr lang="en-US" sz="4800">
              <a:solidFill>
                <a:srgbClr val="FFC000"/>
              </a:solidFill>
            </a:endParaRPr>
          </a:p>
        </p:txBody>
      </p:sp>
      <p:sp>
        <p:nvSpPr>
          <p:cNvPr id="4" name="Date Placeholder 3">
            <a:extLst>
              <a:ext uri="{FF2B5EF4-FFF2-40B4-BE49-F238E27FC236}">
                <a16:creationId xmlns:a16="http://schemas.microsoft.com/office/drawing/2014/main" id="{35A25C3D-BE25-889F-0359-F3BB45FCF6FE}"/>
              </a:ext>
            </a:extLst>
          </p:cNvPr>
          <p:cNvSpPr>
            <a:spLocks noGrp="1"/>
          </p:cNvSpPr>
          <p:nvPr>
            <p:ph type="dt" sz="half" idx="10"/>
          </p:nvPr>
        </p:nvSpPr>
        <p:spPr/>
        <p:txBody>
          <a:bodyPr/>
          <a:lstStyle/>
          <a:p>
            <a:fld id="{73353019-9C58-4D10-8CC4-7D24D83C840E}" type="datetime1">
              <a:t>8/12/2024</a:t>
            </a:fld>
            <a:endParaRPr lang="en-US" dirty="0"/>
          </a:p>
        </p:txBody>
      </p:sp>
      <p:sp>
        <p:nvSpPr>
          <p:cNvPr id="5" name="Footer Placeholder 4">
            <a:extLst>
              <a:ext uri="{FF2B5EF4-FFF2-40B4-BE49-F238E27FC236}">
                <a16:creationId xmlns:a16="http://schemas.microsoft.com/office/drawing/2014/main" id="{01B5154C-5DB5-2F7B-8C8D-02E46AEE40D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FD0DE0A-C6E4-521E-23BA-7941EDA66E47}"/>
              </a:ext>
            </a:extLst>
          </p:cNvPr>
          <p:cNvSpPr>
            <a:spLocks noGrp="1"/>
          </p:cNvSpPr>
          <p:nvPr>
            <p:ph type="sldNum" sz="quarter" idx="12"/>
          </p:nvPr>
        </p:nvSpPr>
        <p:spPr/>
        <p:txBody>
          <a:bodyPr/>
          <a:lstStyle/>
          <a:p>
            <a:fld id="{5E4DE196-8A13-4FF7-A07E-102851959EAB}" type="slidenum">
              <a:rPr lang="en-US" dirty="0"/>
              <a:t>17</a:t>
            </a:fld>
            <a:endParaRPr lang="en-US" dirty="0"/>
          </a:p>
        </p:txBody>
      </p:sp>
    </p:spTree>
    <p:extLst>
      <p:ext uri="{BB962C8B-B14F-4D97-AF65-F5344CB8AC3E}">
        <p14:creationId xmlns:p14="http://schemas.microsoft.com/office/powerpoint/2010/main" val="1580393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BADE-9D1A-FC28-2851-31C95BA31EB2}"/>
              </a:ext>
            </a:extLst>
          </p:cNvPr>
          <p:cNvSpPr>
            <a:spLocks noGrp="1"/>
          </p:cNvSpPr>
          <p:nvPr>
            <p:ph type="title"/>
          </p:nvPr>
        </p:nvSpPr>
        <p:spPr>
          <a:xfrm>
            <a:off x="4551010" y="2438"/>
            <a:ext cx="4768201" cy="919595"/>
          </a:xfrm>
        </p:spPr>
        <p:txBody>
          <a:bodyPr>
            <a:normAutofit/>
          </a:bodyPr>
          <a:lstStyle/>
          <a:p>
            <a:r>
              <a:rPr lang="en-US" sz="4000" dirty="0"/>
              <a:t>Peak Hours</a:t>
            </a:r>
          </a:p>
        </p:txBody>
      </p:sp>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type="pic" idx="1"/>
          </p:nvPr>
        </p:nvPicPr>
        <p:blipFill>
          <a:blip r:embed="rId2"/>
          <a:srcRect t="8787" b="-250"/>
          <a:stretch/>
        </p:blipFill>
        <p:spPr>
          <a:xfrm>
            <a:off x="2938317" y="926362"/>
            <a:ext cx="6319645" cy="5631377"/>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
        <p:nvSpPr>
          <p:cNvPr id="5" name="Title 1">
            <a:extLst>
              <a:ext uri="{FF2B5EF4-FFF2-40B4-BE49-F238E27FC236}">
                <a16:creationId xmlns:a16="http://schemas.microsoft.com/office/drawing/2014/main" id="{1D6E1191-57C1-00FD-03DA-439B32DD4F98}"/>
              </a:ext>
            </a:extLst>
          </p:cNvPr>
          <p:cNvSpPr>
            <a:spLocks noGrp="1"/>
          </p:cNvSpPr>
          <p:nvPr>
            <p:ph type="title"/>
          </p:nvPr>
        </p:nvSpPr>
        <p:spPr>
          <a:xfrm>
            <a:off x="3711399" y="439882"/>
            <a:ext cx="4768201" cy="919595"/>
          </a:xfrm>
        </p:spPr>
        <p:txBody>
          <a:bodyPr>
            <a:normAutofit/>
          </a:bodyPr>
          <a:lstStyle/>
          <a:p>
            <a:pPr algn="ctr"/>
            <a:r>
              <a:rPr lang="en-US" sz="4000" dirty="0"/>
              <a:t>CONTINENT</a:t>
            </a:r>
            <a:endParaRPr lang="en-US" dirty="0"/>
          </a:p>
        </p:txBody>
      </p:sp>
    </p:spTree>
    <p:extLst>
      <p:ext uri="{BB962C8B-B14F-4D97-AF65-F5344CB8AC3E}">
        <p14:creationId xmlns:p14="http://schemas.microsoft.com/office/powerpoint/2010/main" val="16353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dirty="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766145"/>
            <a:ext cx="9137523" cy="5863792"/>
          </a:xfrm>
        </p:spPr>
      </p:pic>
      <p:sp>
        <p:nvSpPr>
          <p:cNvPr id="3" name="Title 1">
            <a:extLst>
              <a:ext uri="{FF2B5EF4-FFF2-40B4-BE49-F238E27FC236}">
                <a16:creationId xmlns:a16="http://schemas.microsoft.com/office/drawing/2014/main" id="{78541EC2-2E53-C491-3B69-33F786B99EC6}"/>
              </a:ext>
            </a:extLst>
          </p:cNvPr>
          <p:cNvSpPr>
            <a:spLocks noGrp="1"/>
          </p:cNvSpPr>
          <p:nvPr>
            <p:ph type="title"/>
          </p:nvPr>
        </p:nvSpPr>
        <p:spPr>
          <a:xfrm>
            <a:off x="6096177" y="-159839"/>
            <a:ext cx="4768201" cy="919595"/>
          </a:xfrm>
        </p:spPr>
        <p:txBody>
          <a:bodyPr>
            <a:normAutofit/>
          </a:bodyPr>
          <a:lstStyle/>
          <a:p>
            <a:r>
              <a:rPr lang="en-US" sz="4000" dirty="0"/>
              <a:t>Top Countries</a:t>
            </a:r>
          </a:p>
        </p:txBody>
      </p:sp>
      <p:sp>
        <p:nvSpPr>
          <p:cNvPr id="5" name="Title 1">
            <a:extLst>
              <a:ext uri="{FF2B5EF4-FFF2-40B4-BE49-F238E27FC236}">
                <a16:creationId xmlns:a16="http://schemas.microsoft.com/office/drawing/2014/main" id="{A960A90D-ADE8-1A7F-A7BE-B85B484F2165}"/>
              </a:ext>
            </a:extLst>
          </p:cNvPr>
          <p:cNvSpPr txBox="1">
            <a:spLocks/>
          </p:cNvSpPr>
          <p:nvPr/>
        </p:nvSpPr>
        <p:spPr>
          <a:xfrm>
            <a:off x="1644121" y="-159840"/>
            <a:ext cx="4768201" cy="91959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sz="4000" dirty="0"/>
              <a:t>Bottom Countries</a:t>
            </a:r>
          </a:p>
        </p:txBody>
      </p:sp>
    </p:spTree>
    <p:extLst>
      <p:ext uri="{BB962C8B-B14F-4D97-AF65-F5344CB8AC3E}">
        <p14:creationId xmlns:p14="http://schemas.microsoft.com/office/powerpoint/2010/main" val="56605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a:bodyPr>
          <a:lstStyle/>
          <a:p>
            <a:r>
              <a:rPr lang="en-US" sz="1800" dirty="0"/>
              <a:t>Since most of our sales occur in the middle/East countries, targeting those countries with marketing strategies can yield the greatest return based off geographical location.</a:t>
            </a:r>
          </a:p>
          <a:p>
            <a:r>
              <a:rPr lang="en-US" sz="1800" dirty="0"/>
              <a:t>While the most selling category of product is Software overall, the top selling category in most countries is Toys and Games. Perhaps with more advertising we can increase those revenue streams.</a:t>
            </a:r>
          </a:p>
          <a:p>
            <a:r>
              <a:rPr lang="en-US" sz="1800" dirty="0"/>
              <a:t>Different products sell better during varying months of the year due to their individual qualities. Focusing marketing on popular products during the months where their popularity is at its height may boost sales further.</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9C82-FCDD-3274-C046-EF2E7D43D89B}"/>
              </a:ext>
            </a:extLst>
          </p:cNvPr>
          <p:cNvSpPr>
            <a:spLocks noGrp="1"/>
          </p:cNvSpPr>
          <p:nvPr>
            <p:ph type="title"/>
          </p:nvPr>
        </p:nvSpPr>
        <p:spPr>
          <a:xfrm>
            <a:off x="4374737" y="148328"/>
            <a:ext cx="5115784" cy="3135577"/>
          </a:xfrm>
        </p:spPr>
        <p:txBody>
          <a:bodyPr>
            <a:normAutofit/>
          </a:bodyPr>
          <a:lstStyle/>
          <a:p>
            <a:r>
              <a:rPr lang="en-US" sz="4800" dirty="0"/>
              <a:t>QUESTIONS?</a:t>
            </a:r>
          </a:p>
        </p:txBody>
      </p:sp>
      <p:sp>
        <p:nvSpPr>
          <p:cNvPr id="4" name="Date Placeholder 3">
            <a:extLst>
              <a:ext uri="{FF2B5EF4-FFF2-40B4-BE49-F238E27FC236}">
                <a16:creationId xmlns:a16="http://schemas.microsoft.com/office/drawing/2014/main" id="{B1E8FA57-071E-5877-EFA4-B50AA84CFC3A}"/>
              </a:ext>
            </a:extLst>
          </p:cNvPr>
          <p:cNvSpPr>
            <a:spLocks noGrp="1"/>
          </p:cNvSpPr>
          <p:nvPr>
            <p:ph type="dt" sz="half" idx="10"/>
          </p:nvPr>
        </p:nvSpPr>
        <p:spPr/>
        <p:txBody>
          <a:bodyPr/>
          <a:lstStyle/>
          <a:p>
            <a:fld id="{3F1483D0-BC17-425F-A788-80A61C7774B2}" type="datetime1">
              <a:t>8/12/2024</a:t>
            </a:fld>
            <a:endParaRPr lang="en-US" dirty="0"/>
          </a:p>
        </p:txBody>
      </p:sp>
      <p:sp>
        <p:nvSpPr>
          <p:cNvPr id="5" name="Footer Placeholder 4">
            <a:extLst>
              <a:ext uri="{FF2B5EF4-FFF2-40B4-BE49-F238E27FC236}">
                <a16:creationId xmlns:a16="http://schemas.microsoft.com/office/drawing/2014/main" id="{0752FE3C-2609-C74A-7656-8721C28AA9C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B08AA57-832E-28D9-131F-2292C6964F37}"/>
              </a:ext>
            </a:extLst>
          </p:cNvPr>
          <p:cNvSpPr>
            <a:spLocks noGrp="1"/>
          </p:cNvSpPr>
          <p:nvPr>
            <p:ph type="sldNum" sz="quarter" idx="12"/>
          </p:nvPr>
        </p:nvSpPr>
        <p:spPr/>
        <p:txBody>
          <a:bodyPr/>
          <a:lstStyle/>
          <a:p>
            <a:fld id="{5E4DE196-8A13-4FF7-A07E-102851959EAB}" type="slidenum">
              <a:rPr lang="en-US" dirty="0"/>
              <a:t>22</a:t>
            </a:fld>
            <a:endParaRPr lang="en-US" dirty="0"/>
          </a:p>
        </p:txBody>
      </p:sp>
    </p:spTree>
    <p:extLst>
      <p:ext uri="{BB962C8B-B14F-4D97-AF65-F5344CB8AC3E}">
        <p14:creationId xmlns:p14="http://schemas.microsoft.com/office/powerpoint/2010/main" val="159730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22A17-A26A-A323-4E80-2A77C44F791A}"/>
              </a:ext>
            </a:extLst>
          </p:cNvPr>
          <p:cNvSpPr>
            <a:spLocks noGrp="1"/>
          </p:cNvSpPr>
          <p:nvPr>
            <p:ph type="dt" sz="half" idx="10"/>
          </p:nvPr>
        </p:nvSpPr>
        <p:spPr/>
        <p:txBody>
          <a:bodyPr/>
          <a:lstStyle/>
          <a:p>
            <a:fld id="{3C5B549F-B8A3-4BAE-AFA5-BC505DADD077}" type="datetime1">
              <a:t>8/12/2024</a:t>
            </a:fld>
            <a:endParaRPr lang="en-US" dirty="0"/>
          </a:p>
        </p:txBody>
      </p:sp>
      <p:sp>
        <p:nvSpPr>
          <p:cNvPr id="3" name="Footer Placeholder 2">
            <a:extLst>
              <a:ext uri="{FF2B5EF4-FFF2-40B4-BE49-F238E27FC236}">
                <a16:creationId xmlns:a16="http://schemas.microsoft.com/office/drawing/2014/main" id="{F21201C3-140A-542B-47DA-A7B196DA76CA}"/>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20384886-6B4F-8C4F-E41A-94F0ABA277AE}"/>
              </a:ext>
            </a:extLst>
          </p:cNvPr>
          <p:cNvSpPr>
            <a:spLocks noGrp="1"/>
          </p:cNvSpPr>
          <p:nvPr>
            <p:ph type="sldNum" sz="quarter" idx="12"/>
          </p:nvPr>
        </p:nvSpPr>
        <p:spPr/>
        <p:txBody>
          <a:bodyPr/>
          <a:lstStyle/>
          <a:p>
            <a:fld id="{5E4DE196-8A13-4FF7-A07E-102851959EAB}" type="slidenum">
              <a:rPr lang="en-US" dirty="0"/>
              <a:t>6</a:t>
            </a:fld>
            <a:endParaRPr lang="en-US" dirty="0"/>
          </a:p>
        </p:txBody>
      </p:sp>
      <p:sp>
        <p:nvSpPr>
          <p:cNvPr id="6" name="Title 2">
            <a:extLst>
              <a:ext uri="{FF2B5EF4-FFF2-40B4-BE49-F238E27FC236}">
                <a16:creationId xmlns:a16="http://schemas.microsoft.com/office/drawing/2014/main" id="{EDEA433C-3300-28F4-FC60-4727C84C8D5F}"/>
              </a:ext>
            </a:extLst>
          </p:cNvPr>
          <p:cNvSpPr txBox="1">
            <a:spLocks/>
          </p:cNvSpPr>
          <p:nvPr/>
        </p:nvSpPr>
        <p:spPr>
          <a:xfrm>
            <a:off x="1036948" y="790805"/>
            <a:ext cx="10125958" cy="4406058"/>
          </a:xfrm>
          <a:prstGeom prst="rect">
            <a:avLst/>
          </a:prstGeom>
          <a:noFill/>
        </p:spPr>
        <p:txBody>
          <a:bodyPr lIns="91440" tIns="45720" rIns="91440" bIns="45720" anchor="b"/>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800" dirty="0">
                <a:solidFill>
                  <a:schemeClr val="bg1">
                    <a:lumMod val="95000"/>
                  </a:schemeClr>
                </a:solidFill>
                <a:ea typeface="+mj-lt"/>
                <a:cs typeface="+mj-lt"/>
              </a:rPr>
              <a:t>How does the popularity of products change throughout the year?</a:t>
            </a:r>
          </a:p>
          <a:p>
            <a:endParaRPr lang="en-US" dirty="0"/>
          </a:p>
        </p:txBody>
      </p:sp>
    </p:spTree>
    <p:extLst>
      <p:ext uri="{BB962C8B-B14F-4D97-AF65-F5344CB8AC3E}">
        <p14:creationId xmlns:p14="http://schemas.microsoft.com/office/powerpoint/2010/main" val="2112792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dirty="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758950" y="768578"/>
            <a:ext cx="10674100" cy="5977216"/>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dirty="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515056" y="1061048"/>
            <a:ext cx="11161889" cy="5152181"/>
          </a:xfrm>
          <a:prstGeom prst="rect">
            <a:avLst/>
          </a:prstGeom>
        </p:spPr>
      </p:pic>
    </p:spTree>
    <p:extLst>
      <p:ext uri="{BB962C8B-B14F-4D97-AF65-F5344CB8AC3E}">
        <p14:creationId xmlns:p14="http://schemas.microsoft.com/office/powerpoint/2010/main" val="1342207261"/>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4094</TotalTime>
  <Words>186</Words>
  <Application>Microsoft Office PowerPoint</Application>
  <PresentationFormat>Widescreen</PresentationFormat>
  <Paragraphs>20</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BohoVogueVTI</vt:lpstr>
      <vt:lpstr>Project 2</vt:lpstr>
      <vt:lpstr>What Categories see the most Sales?</vt:lpstr>
      <vt:lpstr>PowerPoint Presentation</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What times have the highest traffic of sales? Per country?</vt:lpstr>
      <vt:lpstr>Peak Hours</vt:lpstr>
      <vt:lpstr>CONTINENT</vt:lpstr>
      <vt:lpstr>Top Countries</vt:lpstr>
      <vt:lpstr>Observations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Gomez, Antonio</dc:creator>
  <cp:lastModifiedBy>Robert Pierce Riggs</cp:lastModifiedBy>
  <cp:revision>135</cp:revision>
  <dcterms:created xsi:type="dcterms:W3CDTF">2024-08-09T18:14:29Z</dcterms:created>
  <dcterms:modified xsi:type="dcterms:W3CDTF">2024-08-13T01:58:47Z</dcterms:modified>
</cp:coreProperties>
</file>